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2" r:id="rId6"/>
    <p:sldId id="258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 snapToObjects="1">
      <p:cViewPr>
        <p:scale>
          <a:sx n="200" d="100"/>
          <a:sy n="200" d="100"/>
        </p:scale>
        <p:origin x="-40" y="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BE83-9B0A-B347-BD9B-81C63F140D3D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D435F-69BC-BC4A-8BB2-FEB342D28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D435F-69BC-BC4A-8BB2-FEB342D28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1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6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6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9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3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66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36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69DD2-1A19-FC41-A718-256C967FEF0F}" type="datetimeFigureOut">
              <a:rPr lang="en-US" smtClean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66FD-CECE-B245-85B2-D24259B052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7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49" y="526741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908" y="2421533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16549" y="51671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05200" y="2443288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936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2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6908" y="2432914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800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82512" y="3949760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36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533400"/>
            <a:ext cx="3667232" cy="37161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77800" y="390859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-177800" y="557840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07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2948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135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KW11-170892-ellipse-profiles-Ha.eps"/>
          <p:cNvPicPr>
            <a:picLocks noChangeAspect="1"/>
          </p:cNvPicPr>
          <p:nvPr/>
        </p:nvPicPr>
        <p:blipFill>
          <a:blip r:embed="rId2"/>
          <a:srcRect l="909" t="2809" r="2727" b="51348"/>
          <a:stretch>
            <a:fillRect/>
          </a:stretch>
        </p:blipFill>
        <p:spPr>
          <a:xfrm>
            <a:off x="1155700" y="590550"/>
            <a:ext cx="6429562" cy="2062312"/>
          </a:xfrm>
          <a:prstGeom prst="rect">
            <a:avLst/>
          </a:prstGeom>
        </p:spPr>
      </p:pic>
      <p:pic>
        <p:nvPicPr>
          <p:cNvPr id="3" name="Picture 2" descr="MKW11-170892-ellipse-profiles-Ha.eps"/>
          <p:cNvPicPr>
            <a:picLocks noChangeAspect="1"/>
          </p:cNvPicPr>
          <p:nvPr/>
        </p:nvPicPr>
        <p:blipFill>
          <a:blip r:embed="rId3"/>
          <a:srcRect l="31970" t="46180" r="21667" b="10839"/>
          <a:stretch>
            <a:fillRect/>
          </a:stretch>
        </p:blipFill>
        <p:spPr>
          <a:xfrm>
            <a:off x="1587500" y="2927350"/>
            <a:ext cx="5332212" cy="333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1-14 at 11.01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86" y="3086101"/>
            <a:ext cx="1851660" cy="1828800"/>
          </a:xfrm>
          <a:prstGeom prst="rect">
            <a:avLst/>
          </a:prstGeom>
        </p:spPr>
      </p:pic>
      <p:pic>
        <p:nvPicPr>
          <p:cNvPr id="4" name="Picture 3" descr="Screen Shot 2016-11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6" y="3086101"/>
            <a:ext cx="1844040" cy="1828800"/>
          </a:xfrm>
          <a:prstGeom prst="rect">
            <a:avLst/>
          </a:prstGeom>
        </p:spPr>
      </p:pic>
      <p:pic>
        <p:nvPicPr>
          <p:cNvPr id="5" name="Picture 4" descr="Screen Shot 2016-11-14 at 11.01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122" y="3086101"/>
            <a:ext cx="1851565" cy="1828800"/>
          </a:xfrm>
          <a:prstGeom prst="rect">
            <a:avLst/>
          </a:prstGeom>
        </p:spPr>
      </p:pic>
      <p:pic>
        <p:nvPicPr>
          <p:cNvPr id="6" name="Picture 5" descr="Screen Shot 2016-11-14 at 11.00.5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9" y="3086101"/>
            <a:ext cx="1843977" cy="1828800"/>
          </a:xfrm>
          <a:prstGeom prst="rect">
            <a:avLst/>
          </a:prstGeom>
        </p:spPr>
      </p:pic>
      <p:pic>
        <p:nvPicPr>
          <p:cNvPr id="7" name="Picture 6" descr="Screen Shot 2016-11-14 at 11.04.2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4" y="1350462"/>
            <a:ext cx="3588504" cy="1642523"/>
          </a:xfrm>
          <a:prstGeom prst="rect">
            <a:avLst/>
          </a:prstGeom>
        </p:spPr>
      </p:pic>
      <p:pic>
        <p:nvPicPr>
          <p:cNvPr id="8" name="Picture 7" descr="magri_ugc8749_HIspe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916" y="1388512"/>
            <a:ext cx="1380146" cy="1828800"/>
          </a:xfrm>
          <a:prstGeom prst="rect">
            <a:avLst/>
          </a:prstGeom>
        </p:spPr>
      </p:pic>
      <p:pic>
        <p:nvPicPr>
          <p:cNvPr id="10" name="Picture 9" descr="Screen Shot 2016-11-14 at 11.07.11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19" y="1244605"/>
            <a:ext cx="1814485" cy="1828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785" y="1253077"/>
            <a:ext cx="1122535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NGC 5320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39654" y="4538801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186" y="4530334"/>
            <a:ext cx="777527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6483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94128" y="4538801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86313" y="2572851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CO(1-0)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46387" y="1350462"/>
            <a:ext cx="134209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HI Spectrum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72694" y="2580305"/>
            <a:ext cx="905228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CO(2-1)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47001" y="3086100"/>
            <a:ext cx="8466" cy="18288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383172" y="3827252"/>
            <a:ext cx="1066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4.2 arcmin</a:t>
            </a:r>
            <a:endParaRPr lang="en-US" sz="1600" dirty="0"/>
          </a:p>
        </p:txBody>
      </p:sp>
      <p:sp>
        <p:nvSpPr>
          <p:cNvPr id="24" name="Oval 23"/>
          <p:cNvSpPr/>
          <p:nvPr/>
        </p:nvSpPr>
        <p:spPr>
          <a:xfrm>
            <a:off x="3591541" y="3217333"/>
            <a:ext cx="45720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5518930" y="3182791"/>
            <a:ext cx="54864" cy="5486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7388484" y="318279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50" y="3028950"/>
            <a:ext cx="5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PSF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061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8850" y="171450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Stellar Disk (r + 3.4μm)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8850" y="105410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Star forming Disk (Hα)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7900" y="29781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HI mass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58850" y="358775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H</a:t>
            </a:r>
            <a:r>
              <a:rPr lang="en-US" sz="1200" baseline="-25000" dirty="0" smtClean="0">
                <a:ln>
                  <a:solidFill>
                    <a:schemeClr val="tx1"/>
                  </a:solidFill>
                </a:ln>
                <a:effectLst/>
              </a:rPr>
              <a:t>2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 mass</a:t>
            </a:r>
          </a:p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(from CO)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8850" y="2336800"/>
            <a:ext cx="958850" cy="5461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Dust Disk (12</a:t>
            </a:r>
            <a:r>
              <a:rPr lang="en-US" sz="1200" dirty="0">
                <a:ln>
                  <a:solidFill>
                    <a:schemeClr val="tx1"/>
                  </a:solidFill>
                </a:ln>
              </a:rPr>
              <a:t>μm</a:t>
            </a:r>
            <a:r>
              <a:rPr lang="en-US" sz="1200" dirty="0" smtClean="0">
                <a:ln>
                  <a:solidFill>
                    <a:schemeClr val="tx1"/>
                  </a:solidFill>
                </a:ln>
                <a:effectLst/>
              </a:rPr>
              <a:t>)</a:t>
            </a:r>
            <a:endParaRPr lang="en-US" sz="1200" dirty="0">
              <a:ln>
                <a:solidFill>
                  <a:schemeClr val="tx1"/>
                </a:solidFill>
              </a:ln>
              <a:effectLst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2438400" y="1387475"/>
            <a:ext cx="673100" cy="514350"/>
          </a:xfrm>
          <a:prstGeom prst="diamond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1" name="Straight Connector 10"/>
          <p:cNvCxnSpPr>
            <a:stCxn id="3" idx="3"/>
            <a:endCxn id="8" idx="0"/>
          </p:cNvCxnSpPr>
          <p:nvPr/>
        </p:nvCxnSpPr>
        <p:spPr>
          <a:xfrm>
            <a:off x="1917700" y="1327150"/>
            <a:ext cx="857250" cy="60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" idx="3"/>
            <a:endCxn id="8" idx="2"/>
          </p:cNvCxnSpPr>
          <p:nvPr/>
        </p:nvCxnSpPr>
        <p:spPr>
          <a:xfrm flipV="1">
            <a:off x="1917700" y="1901825"/>
            <a:ext cx="857250" cy="85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3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3.0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80" y="660400"/>
            <a:ext cx="1844984" cy="1828800"/>
          </a:xfrm>
          <a:prstGeom prst="rect">
            <a:avLst/>
          </a:prstGeom>
        </p:spPr>
      </p:pic>
      <p:pic>
        <p:nvPicPr>
          <p:cNvPr id="3" name="Picture 2" descr="Screen Shot 2015-05-14 at 3.0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97" y="679450"/>
            <a:ext cx="1828800" cy="1828800"/>
          </a:xfrm>
          <a:prstGeom prst="rect">
            <a:avLst/>
          </a:prstGeom>
        </p:spPr>
      </p:pic>
      <p:pic>
        <p:nvPicPr>
          <p:cNvPr id="4" name="Picture 3" descr="Screen Shot 2015-05-14 at 3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14" y="660400"/>
            <a:ext cx="1840965" cy="1828800"/>
          </a:xfrm>
          <a:prstGeom prst="rect">
            <a:avLst/>
          </a:prstGeom>
        </p:spPr>
      </p:pic>
      <p:pic>
        <p:nvPicPr>
          <p:cNvPr id="5" name="Picture 4" descr="Screen Shot 2015-05-14 at 3.05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9" y="673100"/>
            <a:ext cx="1849211" cy="1828800"/>
          </a:xfrm>
          <a:prstGeom prst="rect">
            <a:avLst/>
          </a:prstGeom>
        </p:spPr>
      </p:pic>
      <p:pic>
        <p:nvPicPr>
          <p:cNvPr id="7" name="Picture 6" descr="Screen Shot 2015-05-14 at 3.08.0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78" y="2581275"/>
            <a:ext cx="3737801" cy="3618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191" y="2602322"/>
            <a:ext cx="278243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NSA-43874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449" y="7040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84232" y="7082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25797" y="7040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6380" y="6829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3" name="Picture 12" descr="Screen Shot 2015-05-14 at 9.00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30" y="2581275"/>
            <a:ext cx="1828800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54030" y="25812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16" name="Picture 15" descr="Screen Shot 2015-05-14 at 9.10.36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/>
          <a:stretch/>
        </p:blipFill>
        <p:spPr>
          <a:xfrm>
            <a:off x="4869655" y="2581275"/>
            <a:ext cx="1798964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69655" y="25685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83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96" y="26711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734138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734138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44" y="734138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08" y="718263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4883" y="731215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0683" y="735402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27819" y="73121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7508" y="710095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4" y="2630550"/>
            <a:ext cx="3742425" cy="35855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7501" y="2671112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680" y="26519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pic>
        <p:nvPicPr>
          <p:cNvPr id="21" name="Picture 20" descr="Screen Shot 2015-05-14 at 9.13.5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23" y="2671112"/>
            <a:ext cx="1851949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7223" y="2651916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4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2.0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14298"/>
            <a:ext cx="3704816" cy="3846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2537456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NSA-166036</a:t>
            </a:r>
            <a:endParaRPr lang="en-US" dirty="0"/>
          </a:p>
        </p:txBody>
      </p:sp>
      <p:pic>
        <p:nvPicPr>
          <p:cNvPr id="5" name="Picture 4" descr="Screen Shot 2015-05-14 at 2.2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22" y="632558"/>
            <a:ext cx="1833207" cy="1828800"/>
          </a:xfrm>
          <a:prstGeom prst="rect">
            <a:avLst/>
          </a:prstGeom>
        </p:spPr>
      </p:pic>
      <p:pic>
        <p:nvPicPr>
          <p:cNvPr id="6" name="Picture 5" descr="Screen Shot 2015-05-14 at 2.23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632558"/>
            <a:ext cx="1837592" cy="1828800"/>
          </a:xfrm>
          <a:prstGeom prst="rect">
            <a:avLst/>
          </a:prstGeom>
        </p:spPr>
      </p:pic>
      <p:pic>
        <p:nvPicPr>
          <p:cNvPr id="7" name="Picture 6" descr="Screen Shot 2015-05-14 at 2.23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15" y="632558"/>
            <a:ext cx="1828800" cy="1828800"/>
          </a:xfrm>
          <a:prstGeom prst="rect">
            <a:avLst/>
          </a:prstGeom>
        </p:spPr>
      </p:pic>
      <p:pic>
        <p:nvPicPr>
          <p:cNvPr id="8" name="Picture 7" descr="Screen Shot 2015-05-14 at 2.23.1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1824435" cy="1828800"/>
          </a:xfrm>
          <a:prstGeom prst="rect">
            <a:avLst/>
          </a:prstGeom>
        </p:spPr>
      </p:pic>
      <p:pic>
        <p:nvPicPr>
          <p:cNvPr id="9" name="Picture 8" descr="Screen Shot 2015-05-14 at 2.28.0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73" y="2514298"/>
            <a:ext cx="1849256" cy="1828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9287" y="650278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9315" y="683703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0755" y="68370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0530" y="66117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6" name="Picture 15" descr="Screen Shot 2015-05-14 at 9.20.4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7" y="2514298"/>
            <a:ext cx="1783921" cy="182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90530" y="2543175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80755" y="2530475"/>
            <a:ext cx="81021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r-band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90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14 at 10.5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521853"/>
            <a:ext cx="1833250" cy="1828800"/>
          </a:xfrm>
          <a:prstGeom prst="rect">
            <a:avLst/>
          </a:prstGeom>
        </p:spPr>
      </p:pic>
      <p:pic>
        <p:nvPicPr>
          <p:cNvPr id="6" name="Picture 5" descr="Screen Shot 2015-05-14 at 10.56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5" y="521853"/>
            <a:ext cx="1833250" cy="1828800"/>
          </a:xfrm>
          <a:prstGeom prst="rect">
            <a:avLst/>
          </a:prstGeom>
        </p:spPr>
      </p:pic>
      <p:pic>
        <p:nvPicPr>
          <p:cNvPr id="8" name="Picture 7" descr="Screen Shot 2015-05-14 at 11.01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86" y="2433512"/>
            <a:ext cx="1833937" cy="1828800"/>
          </a:xfrm>
          <a:prstGeom prst="rect">
            <a:avLst/>
          </a:prstGeom>
        </p:spPr>
      </p:pic>
      <p:pic>
        <p:nvPicPr>
          <p:cNvPr id="10" name="Picture 9" descr="Screen Shot 2015-05-14 at 11.02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781" y="2433512"/>
            <a:ext cx="1849464" cy="1828800"/>
          </a:xfrm>
          <a:prstGeom prst="rect">
            <a:avLst/>
          </a:prstGeom>
        </p:spPr>
      </p:pic>
      <p:pic>
        <p:nvPicPr>
          <p:cNvPr id="13" name="Picture 12" descr="Screen Shot 2015-05-14 at 11.05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2438400"/>
            <a:ext cx="1844386" cy="1828800"/>
          </a:xfrm>
          <a:prstGeom prst="rect">
            <a:avLst/>
          </a:prstGeom>
        </p:spPr>
      </p:pic>
      <p:pic>
        <p:nvPicPr>
          <p:cNvPr id="14" name="Picture 13" descr="Screen Shot 2015-05-14 at 11.05.40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34" y="521853"/>
            <a:ext cx="183326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0635" y="511823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59286" y="2438400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15838" y="521853"/>
            <a:ext cx="1390337" cy="369332"/>
          </a:xfrm>
          <a:prstGeom prst="rect">
            <a:avLst/>
          </a:prstGeom>
          <a:solidFill>
            <a:srgbClr val="FFFFFF">
              <a:alpha val="5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12μm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65781" y="521853"/>
            <a:ext cx="1571689" cy="369332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12μm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20234" y="2449781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65781" y="2439638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15838" y="3966627"/>
            <a:ext cx="1837867" cy="307777"/>
          </a:xfrm>
          <a:prstGeom prst="rect">
            <a:avLst/>
          </a:prstGeom>
          <a:solidFill>
            <a:srgbClr val="FFFFFF">
              <a:alpha val="5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0.7;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10.3”±1.4” 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215838" y="2042876"/>
            <a:ext cx="1837867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n= 0.6;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12.0”±1.5” </a:t>
            </a:r>
            <a:endParaRPr lang="en-US" sz="1400" dirty="0"/>
          </a:p>
        </p:txBody>
      </p:sp>
      <p:pic>
        <p:nvPicPr>
          <p:cNvPr id="23" name="Picture 22" descr="Screen Shot 2015-05-14 at 11.18.0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05" y="972154"/>
            <a:ext cx="2857500" cy="28956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0576" y="3541349"/>
            <a:ext cx="2061761" cy="307777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r-band:  n= 1.3; R</a:t>
            </a:r>
            <a:r>
              <a:rPr lang="en-US" sz="1400" baseline="-25000" dirty="0" smtClean="0"/>
              <a:t>e</a:t>
            </a:r>
            <a:r>
              <a:rPr lang="en-US" sz="1400" dirty="0" smtClean="0"/>
              <a:t> = 10.9” 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97905" y="985698"/>
            <a:ext cx="2899427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NSA-113482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0534" y="2041387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1.26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7180534" y="3959423"/>
            <a:ext cx="864472" cy="307777"/>
          </a:xfrm>
          <a:prstGeom prst="rect">
            <a:avLst/>
          </a:prstGeom>
          <a:solidFill>
            <a:srgbClr val="FFFFFF">
              <a:alpha val="51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χ</a:t>
            </a:r>
            <a:r>
              <a:rPr lang="en-US" sz="1400" baseline="30000" dirty="0" smtClean="0"/>
              <a:t>2</a:t>
            </a:r>
            <a:r>
              <a:rPr lang="en-US" sz="1400" baseline="-25000" dirty="0" smtClean="0"/>
              <a:t>ν</a:t>
            </a:r>
            <a:r>
              <a:rPr lang="en-US" sz="1400" dirty="0" smtClean="0"/>
              <a:t> = 1.39</a:t>
            </a:r>
            <a:r>
              <a:rPr lang="en-US" sz="1400" baseline="-25000" dirty="0" smtClean="0"/>
              <a:t> </a:t>
            </a:r>
            <a:endParaRPr lang="en-US" sz="1400" baseline="-25000" dirty="0"/>
          </a:p>
        </p:txBody>
      </p:sp>
      <p:pic>
        <p:nvPicPr>
          <p:cNvPr id="28" name="Picture 27" descr="Screen Shot 2015-05-14 at 2.45.00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06" y="4430965"/>
            <a:ext cx="1845325" cy="1828800"/>
          </a:xfrm>
          <a:prstGeom prst="rect">
            <a:avLst/>
          </a:prstGeom>
        </p:spPr>
      </p:pic>
      <p:pic>
        <p:nvPicPr>
          <p:cNvPr id="29" name="Picture 28" descr="Screen Shot 2015-05-14 at 2.44.5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33" y="4430965"/>
            <a:ext cx="1834275" cy="1828800"/>
          </a:xfrm>
          <a:prstGeom prst="rect">
            <a:avLst/>
          </a:prstGeom>
        </p:spPr>
      </p:pic>
      <p:pic>
        <p:nvPicPr>
          <p:cNvPr id="30" name="Picture 29" descr="Screen Shot 2015-05-14 at 2.44.46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73" y="4430965"/>
            <a:ext cx="1834275" cy="1828800"/>
          </a:xfrm>
          <a:prstGeom prst="rect">
            <a:avLst/>
          </a:prstGeom>
        </p:spPr>
      </p:pic>
      <p:pic>
        <p:nvPicPr>
          <p:cNvPr id="31" name="Picture 30" descr="Screen Shot 2015-05-14 at 2.44.35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09" y="4430965"/>
            <a:ext cx="1839817" cy="1828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81909" y="444852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73814" y="445270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196633" y="444852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180534" y="442740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3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4 at 2.4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62" y="166438"/>
            <a:ext cx="1845325" cy="1828800"/>
          </a:xfrm>
          <a:prstGeom prst="rect">
            <a:avLst/>
          </a:prstGeom>
        </p:spPr>
      </p:pic>
      <p:pic>
        <p:nvPicPr>
          <p:cNvPr id="3" name="Picture 2" descr="Screen Shot 2015-05-14 at 2.44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889" y="166438"/>
            <a:ext cx="1834275" cy="1828800"/>
          </a:xfrm>
          <a:prstGeom prst="rect">
            <a:avLst/>
          </a:prstGeom>
        </p:spPr>
      </p:pic>
      <p:pic>
        <p:nvPicPr>
          <p:cNvPr id="4" name="Picture 3" descr="Screen Shot 2015-05-14 at 2.44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929" y="166438"/>
            <a:ext cx="1834275" cy="1828800"/>
          </a:xfrm>
          <a:prstGeom prst="rect">
            <a:avLst/>
          </a:prstGeom>
        </p:spPr>
      </p:pic>
      <p:pic>
        <p:nvPicPr>
          <p:cNvPr id="5" name="Picture 4" descr="Screen Shot 2015-05-14 at 2.44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" y="166438"/>
            <a:ext cx="1839817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65" y="17939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09070" y="1835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31889" y="17939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15790" y="15827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62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creen Shot 2015-05-14 at 8.5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64" y="2125012"/>
            <a:ext cx="1828800" cy="1828800"/>
          </a:xfrm>
          <a:prstGeom prst="rect">
            <a:avLst/>
          </a:prstGeom>
        </p:spPr>
      </p:pic>
      <p:pic>
        <p:nvPicPr>
          <p:cNvPr id="2" name="Picture 1" descr="Screen Shot 2015-05-14 at 8.40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165100"/>
            <a:ext cx="1833014" cy="1828800"/>
          </a:xfrm>
          <a:prstGeom prst="rect">
            <a:avLst/>
          </a:prstGeom>
        </p:spPr>
      </p:pic>
      <p:pic>
        <p:nvPicPr>
          <p:cNvPr id="3" name="Picture 2" descr="Screen Shot 2015-05-14 at 8.40.2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47" y="165100"/>
            <a:ext cx="1833014" cy="1828800"/>
          </a:xfrm>
          <a:prstGeom prst="rect">
            <a:avLst/>
          </a:prstGeom>
        </p:spPr>
      </p:pic>
      <p:pic>
        <p:nvPicPr>
          <p:cNvPr id="4" name="Picture 3" descr="Screen Shot 2015-05-14 at 8.40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36" y="165100"/>
            <a:ext cx="1837228" cy="1828800"/>
          </a:xfrm>
          <a:prstGeom prst="rect">
            <a:avLst/>
          </a:prstGeom>
        </p:spPr>
      </p:pic>
      <p:pic>
        <p:nvPicPr>
          <p:cNvPr id="5" name="Picture 4" descr="Screen Shot 2015-05-14 at 8.40.5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149225"/>
            <a:ext cx="1816188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075" y="162177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4875" y="16636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52011" y="16217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51700" y="141057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  <p:pic>
        <p:nvPicPr>
          <p:cNvPr id="10" name="Picture 9" descr="Screen Shot 2015-05-14 at 8.45.01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36" y="2137712"/>
            <a:ext cx="3742425" cy="3585556"/>
          </a:xfrm>
          <a:prstGeom prst="rect">
            <a:avLst/>
          </a:prstGeom>
        </p:spPr>
      </p:pic>
      <p:pic>
        <p:nvPicPr>
          <p:cNvPr id="11" name="Picture 10" descr="Screen Shot 2015-05-14 at 8.47.2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62" y="3964318"/>
            <a:ext cx="1823803" cy="1828800"/>
          </a:xfrm>
          <a:prstGeom prst="rect">
            <a:avLst/>
          </a:prstGeom>
        </p:spPr>
      </p:pic>
      <p:pic>
        <p:nvPicPr>
          <p:cNvPr id="12" name="Picture 11" descr="Screen Shot 2015-05-14 at 8.47.1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356" y="212501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31693" y="2178274"/>
            <a:ext cx="3172392" cy="369332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SDSS image                 NSA-18266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5348" y="2131216"/>
            <a:ext cx="1262973" cy="369332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MIPS 24μm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68265" y="2125012"/>
            <a:ext cx="1390337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Model 24μm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74162" y="3978050"/>
            <a:ext cx="1571689" cy="369332"/>
          </a:xfrm>
          <a:prstGeom prst="rect">
            <a:avLst/>
          </a:prstGeom>
          <a:solidFill>
            <a:srgbClr val="FFFFFF">
              <a:alpha val="4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Residual 24μm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8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5924" r="59622" b="64561"/>
          <a:stretch/>
        </p:blipFill>
        <p:spPr>
          <a:xfrm>
            <a:off x="3461653" y="546244"/>
            <a:ext cx="2153305" cy="1939002"/>
          </a:xfrm>
          <a:prstGeom prst="rect">
            <a:avLst/>
          </a:prstGeom>
        </p:spPr>
      </p:pic>
      <p:pic>
        <p:nvPicPr>
          <p:cNvPr id="8" name="Picture 7" descr="all_sizesf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59052" r="59675" b="8709"/>
          <a:stretch/>
        </p:blipFill>
        <p:spPr>
          <a:xfrm>
            <a:off x="3404503" y="2408184"/>
            <a:ext cx="2210455" cy="2122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07085" y="485166"/>
            <a:ext cx="23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(c) Cluster observations (Finn+2016)</a:t>
            </a:r>
            <a:endParaRPr lang="en-US" sz="1200" dirty="0">
              <a:latin typeface="Garamond"/>
              <a:cs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5153" y="503113"/>
            <a:ext cx="238193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(b) Semi-analytic Models (Xie+2016) </a:t>
            </a:r>
            <a:endParaRPr lang="en-US" sz="1200" dirty="0">
              <a:latin typeface="Garamond"/>
              <a:cs typeface="Garamond"/>
            </a:endParaRPr>
          </a:p>
        </p:txBody>
      </p:sp>
      <p:pic>
        <p:nvPicPr>
          <p:cNvPr id="14" name="Picture 13" descr="size_stellarmas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3" r="6450" b="3945"/>
          <a:stretch/>
        </p:blipFill>
        <p:spPr>
          <a:xfrm>
            <a:off x="5946291" y="782585"/>
            <a:ext cx="2210719" cy="3657600"/>
          </a:xfrm>
          <a:prstGeom prst="rect">
            <a:avLst/>
          </a:prstGeom>
        </p:spPr>
      </p:pic>
      <p:pic>
        <p:nvPicPr>
          <p:cNvPr id="2" name="Picture 1" descr="Hirschmann_2014_fig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" y="1191370"/>
            <a:ext cx="3450336" cy="25877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327" y="1003562"/>
            <a:ext cx="281917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/>
                <a:cs typeface="Garamond"/>
              </a:rPr>
              <a:t>(a) Semi-analytic Models (Hirschman+2014) </a:t>
            </a:r>
            <a:endParaRPr lang="en-US" sz="12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4664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132256.47+281859.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1" t="26667" r="27703" b="26518"/>
          <a:stretch/>
        </p:blipFill>
        <p:spPr>
          <a:xfrm>
            <a:off x="457201" y="2042160"/>
            <a:ext cx="3402957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988" y="2047947"/>
            <a:ext cx="3407666" cy="420758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SDSS image             NSA-88353</a:t>
            </a:r>
            <a:endParaRPr lang="en-US" dirty="0"/>
          </a:p>
        </p:txBody>
      </p:sp>
      <p:pic>
        <p:nvPicPr>
          <p:cNvPr id="5" name="Picture 4" descr="Screen Shot 2016-11-07 at 7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036" y="3870960"/>
            <a:ext cx="1823975" cy="1828800"/>
          </a:xfrm>
          <a:prstGeom prst="rect">
            <a:avLst/>
          </a:prstGeom>
        </p:spPr>
      </p:pic>
      <p:pic>
        <p:nvPicPr>
          <p:cNvPr id="6" name="Picture 5" descr="Screen Shot 2016-11-07 at 7.42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96" y="3870960"/>
            <a:ext cx="1828800" cy="1828800"/>
          </a:xfrm>
          <a:prstGeom prst="rect">
            <a:avLst/>
          </a:prstGeom>
        </p:spPr>
      </p:pic>
      <p:pic>
        <p:nvPicPr>
          <p:cNvPr id="7" name="Picture 6" descr="Screen Shot 2016-11-07 at 7.41.5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76" y="2052320"/>
            <a:ext cx="1833651" cy="1828800"/>
          </a:xfrm>
          <a:prstGeom prst="rect">
            <a:avLst/>
          </a:prstGeom>
        </p:spPr>
      </p:pic>
      <p:pic>
        <p:nvPicPr>
          <p:cNvPr id="8" name="Picture 7" descr="Screen Shot 2016-11-07 at 7.41.3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2052320"/>
            <a:ext cx="1828800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6230" y="2057724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3.4μm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44706" y="2042160"/>
            <a:ext cx="1322710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4.6μm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63286" y="3886524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12μm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87261" y="3870960"/>
            <a:ext cx="1264439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WISE 22μm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9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5063</TotalTime>
  <Words>305</Words>
  <Application>Microsoft Macintosh PowerPoint</Application>
  <PresentationFormat>On-screen Show (4:3)</PresentationFormat>
  <Paragraphs>87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Siena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Finn</dc:creator>
  <cp:lastModifiedBy>Rose Finn</cp:lastModifiedBy>
  <cp:revision>55</cp:revision>
  <dcterms:created xsi:type="dcterms:W3CDTF">2015-05-14T14:59:15Z</dcterms:created>
  <dcterms:modified xsi:type="dcterms:W3CDTF">2016-11-14T21:03:02Z</dcterms:modified>
</cp:coreProperties>
</file>